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5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4CFB0"/>
    <a:srgbClr val="E5E3C9"/>
    <a:srgbClr val="94B49F"/>
    <a:srgbClr val="789395"/>
    <a:srgbClr val="FFCD99"/>
    <a:srgbClr val="947154"/>
    <a:srgbClr val="FABB85"/>
    <a:srgbClr val="F5F8F9"/>
    <a:srgbClr val="FFD39E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7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3" name="Oval 123">
            <a:extLst>
              <a:ext uri="{FF2B5EF4-FFF2-40B4-BE49-F238E27FC236}">
                <a16:creationId xmlns:a16="http://schemas.microsoft.com/office/drawing/2014/main" id="{673FC7DB-9615-DF47-998A-71FBBC54D74C}"/>
              </a:ext>
            </a:extLst>
          </p:cNvPr>
          <p:cNvSpPr/>
          <p:nvPr/>
        </p:nvSpPr>
        <p:spPr>
          <a:xfrm>
            <a:off x="18336275" y="6694343"/>
            <a:ext cx="3598653" cy="3598653"/>
          </a:xfrm>
          <a:prstGeom prst="ellipse">
            <a:avLst/>
          </a:prstGeom>
          <a:solidFill>
            <a:srgbClr val="7893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54" name="Block Arc 42">
            <a:extLst>
              <a:ext uri="{FF2B5EF4-FFF2-40B4-BE49-F238E27FC236}">
                <a16:creationId xmlns:a16="http://schemas.microsoft.com/office/drawing/2014/main" id="{0F3C4B5D-DC5D-4A4F-9E5E-C87FE3E53F03}"/>
              </a:ext>
            </a:extLst>
          </p:cNvPr>
          <p:cNvSpPr/>
          <p:nvPr/>
        </p:nvSpPr>
        <p:spPr>
          <a:xfrm rot="5400000">
            <a:off x="5806072" y="6104748"/>
            <a:ext cx="1823597" cy="1901583"/>
          </a:xfrm>
          <a:prstGeom prst="blockArc">
            <a:avLst>
              <a:gd name="adj1" fmla="val 16153352"/>
              <a:gd name="adj2" fmla="val 50347"/>
              <a:gd name="adj3" fmla="val 13999"/>
            </a:avLst>
          </a:prstGeom>
          <a:solidFill>
            <a:srgbClr val="E5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43">
            <a:extLst>
              <a:ext uri="{FF2B5EF4-FFF2-40B4-BE49-F238E27FC236}">
                <a16:creationId xmlns:a16="http://schemas.microsoft.com/office/drawing/2014/main" id="{381F33E0-6078-9643-AF39-B4510582D9A5}"/>
              </a:ext>
            </a:extLst>
          </p:cNvPr>
          <p:cNvSpPr/>
          <p:nvPr/>
        </p:nvSpPr>
        <p:spPr>
          <a:xfrm>
            <a:off x="-2233" y="7714807"/>
            <a:ext cx="6746901" cy="252532"/>
          </a:xfrm>
          <a:prstGeom prst="rect">
            <a:avLst/>
          </a:prstGeom>
          <a:solidFill>
            <a:srgbClr val="E5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56" name="Isosceles Triangle 64">
            <a:extLst>
              <a:ext uri="{FF2B5EF4-FFF2-40B4-BE49-F238E27FC236}">
                <a16:creationId xmlns:a16="http://schemas.microsoft.com/office/drawing/2014/main" id="{DD08927B-9A5A-DD45-93C0-0F1035750C4D}"/>
              </a:ext>
            </a:extLst>
          </p:cNvPr>
          <p:cNvSpPr/>
          <p:nvPr/>
        </p:nvSpPr>
        <p:spPr>
          <a:xfrm>
            <a:off x="7271096" y="6618514"/>
            <a:ext cx="536705" cy="443702"/>
          </a:xfrm>
          <a:prstGeom prst="triangle">
            <a:avLst/>
          </a:prstGeom>
          <a:solidFill>
            <a:srgbClr val="E5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57" name="Block Arc 46">
            <a:extLst>
              <a:ext uri="{FF2B5EF4-FFF2-40B4-BE49-F238E27FC236}">
                <a16:creationId xmlns:a16="http://schemas.microsoft.com/office/drawing/2014/main" id="{95A6BD1E-870D-E749-90D8-71389C12C2A0}"/>
              </a:ext>
            </a:extLst>
          </p:cNvPr>
          <p:cNvSpPr/>
          <p:nvPr/>
        </p:nvSpPr>
        <p:spPr>
          <a:xfrm rot="5400000">
            <a:off x="13059903" y="6435575"/>
            <a:ext cx="1823597" cy="1901583"/>
          </a:xfrm>
          <a:prstGeom prst="blockArc">
            <a:avLst>
              <a:gd name="adj1" fmla="val 16184359"/>
              <a:gd name="adj2" fmla="val 164567"/>
              <a:gd name="adj3" fmla="val 13962"/>
            </a:avLst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Rectangle 47">
            <a:extLst>
              <a:ext uri="{FF2B5EF4-FFF2-40B4-BE49-F238E27FC236}">
                <a16:creationId xmlns:a16="http://schemas.microsoft.com/office/drawing/2014/main" id="{5DB96013-6F5F-2C47-BB96-4B95A01556D0}"/>
              </a:ext>
            </a:extLst>
          </p:cNvPr>
          <p:cNvSpPr/>
          <p:nvPr/>
        </p:nvSpPr>
        <p:spPr>
          <a:xfrm>
            <a:off x="0" y="8045634"/>
            <a:ext cx="13974981" cy="252532"/>
          </a:xfrm>
          <a:prstGeom prst="rect">
            <a:avLst/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59" name="Rectangle 48">
            <a:extLst>
              <a:ext uri="{FF2B5EF4-FFF2-40B4-BE49-F238E27FC236}">
                <a16:creationId xmlns:a16="http://schemas.microsoft.com/office/drawing/2014/main" id="{CA567D91-0092-BE4C-A87D-53E1E1E6A0FD}"/>
              </a:ext>
            </a:extLst>
          </p:cNvPr>
          <p:cNvSpPr/>
          <p:nvPr/>
        </p:nvSpPr>
        <p:spPr>
          <a:xfrm rot="16200000">
            <a:off x="14648950" y="7117123"/>
            <a:ext cx="331129" cy="263332"/>
          </a:xfrm>
          <a:prstGeom prst="rect">
            <a:avLst/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65" name="Isosceles Triangle 65">
            <a:extLst>
              <a:ext uri="{FF2B5EF4-FFF2-40B4-BE49-F238E27FC236}">
                <a16:creationId xmlns:a16="http://schemas.microsoft.com/office/drawing/2014/main" id="{956E3284-2C00-0D48-A6D8-33A9BBCDF683}"/>
              </a:ext>
            </a:extLst>
          </p:cNvPr>
          <p:cNvSpPr/>
          <p:nvPr/>
        </p:nvSpPr>
        <p:spPr>
          <a:xfrm>
            <a:off x="14530543" y="6666911"/>
            <a:ext cx="536705" cy="443702"/>
          </a:xfrm>
          <a:prstGeom prst="triangle">
            <a:avLst/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66" name="Rectangle 44">
            <a:extLst>
              <a:ext uri="{FF2B5EF4-FFF2-40B4-BE49-F238E27FC236}">
                <a16:creationId xmlns:a16="http://schemas.microsoft.com/office/drawing/2014/main" id="{02E34E52-C759-E745-993B-92FF7A01A5A2}"/>
              </a:ext>
            </a:extLst>
          </p:cNvPr>
          <p:cNvSpPr/>
          <p:nvPr/>
        </p:nvSpPr>
        <p:spPr>
          <a:xfrm>
            <a:off x="0" y="8367406"/>
            <a:ext cx="17409610" cy="252532"/>
          </a:xfrm>
          <a:prstGeom prst="rect">
            <a:avLst/>
          </a:prstGeom>
          <a:solidFill>
            <a:srgbClr val="94B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67" name="Isosceles Triangle 67">
            <a:extLst>
              <a:ext uri="{FF2B5EF4-FFF2-40B4-BE49-F238E27FC236}">
                <a16:creationId xmlns:a16="http://schemas.microsoft.com/office/drawing/2014/main" id="{215F6257-3006-574B-82AD-137F0B90D384}"/>
              </a:ext>
            </a:extLst>
          </p:cNvPr>
          <p:cNvSpPr/>
          <p:nvPr/>
        </p:nvSpPr>
        <p:spPr>
          <a:xfrm rot="5400000">
            <a:off x="17315740" y="8262333"/>
            <a:ext cx="514694" cy="462677"/>
          </a:xfrm>
          <a:prstGeom prst="triangle">
            <a:avLst/>
          </a:prstGeom>
          <a:solidFill>
            <a:srgbClr val="94B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68" name="Block Arc 57">
            <a:extLst>
              <a:ext uri="{FF2B5EF4-FFF2-40B4-BE49-F238E27FC236}">
                <a16:creationId xmlns:a16="http://schemas.microsoft.com/office/drawing/2014/main" id="{999B7AB0-27EB-C543-8402-5CD61A746A90}"/>
              </a:ext>
            </a:extLst>
          </p:cNvPr>
          <p:cNvSpPr/>
          <p:nvPr/>
        </p:nvSpPr>
        <p:spPr>
          <a:xfrm rot="16200000" flipV="1">
            <a:off x="13062321" y="8655759"/>
            <a:ext cx="1823597" cy="1901583"/>
          </a:xfrm>
          <a:prstGeom prst="blockArc">
            <a:avLst>
              <a:gd name="adj1" fmla="val 16184359"/>
              <a:gd name="adj2" fmla="val 164567"/>
              <a:gd name="adj3" fmla="val 13962"/>
            </a:avLst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58">
            <a:extLst>
              <a:ext uri="{FF2B5EF4-FFF2-40B4-BE49-F238E27FC236}">
                <a16:creationId xmlns:a16="http://schemas.microsoft.com/office/drawing/2014/main" id="{BCE11095-D0BD-1346-9739-480B0685DB36}"/>
              </a:ext>
            </a:extLst>
          </p:cNvPr>
          <p:cNvSpPr/>
          <p:nvPr/>
        </p:nvSpPr>
        <p:spPr>
          <a:xfrm flipV="1">
            <a:off x="0" y="8694752"/>
            <a:ext cx="13974981" cy="252532"/>
          </a:xfrm>
          <a:prstGeom prst="rect">
            <a:avLst/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103" name="Rectangle 59">
            <a:extLst>
              <a:ext uri="{FF2B5EF4-FFF2-40B4-BE49-F238E27FC236}">
                <a16:creationId xmlns:a16="http://schemas.microsoft.com/office/drawing/2014/main" id="{EDD739D9-D88B-D144-B015-2CC824A0B3D5}"/>
              </a:ext>
            </a:extLst>
          </p:cNvPr>
          <p:cNvSpPr/>
          <p:nvPr/>
        </p:nvSpPr>
        <p:spPr>
          <a:xfrm rot="16200000">
            <a:off x="14662944" y="9606043"/>
            <a:ext cx="303139" cy="263332"/>
          </a:xfrm>
          <a:prstGeom prst="rect">
            <a:avLst/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104" name="Isosceles Triangle 69">
            <a:extLst>
              <a:ext uri="{FF2B5EF4-FFF2-40B4-BE49-F238E27FC236}">
                <a16:creationId xmlns:a16="http://schemas.microsoft.com/office/drawing/2014/main" id="{56F00487-7ADC-E843-A349-D1D2B60B5838}"/>
              </a:ext>
            </a:extLst>
          </p:cNvPr>
          <p:cNvSpPr/>
          <p:nvPr/>
        </p:nvSpPr>
        <p:spPr>
          <a:xfrm rot="10800000">
            <a:off x="14544431" y="9889388"/>
            <a:ext cx="536705" cy="443702"/>
          </a:xfrm>
          <a:prstGeom prst="triangle">
            <a:avLst/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105" name="Block Arc 54">
            <a:extLst>
              <a:ext uri="{FF2B5EF4-FFF2-40B4-BE49-F238E27FC236}">
                <a16:creationId xmlns:a16="http://schemas.microsoft.com/office/drawing/2014/main" id="{584CEC6F-41B4-C049-937B-FDEB597BD217}"/>
              </a:ext>
            </a:extLst>
          </p:cNvPr>
          <p:cNvSpPr/>
          <p:nvPr/>
        </p:nvSpPr>
        <p:spPr>
          <a:xfrm rot="16200000" flipV="1">
            <a:off x="5806072" y="8999786"/>
            <a:ext cx="1823597" cy="1901583"/>
          </a:xfrm>
          <a:prstGeom prst="blockArc">
            <a:avLst>
              <a:gd name="adj1" fmla="val 16153352"/>
              <a:gd name="adj2" fmla="val 21526963"/>
              <a:gd name="adj3" fmla="val 13831"/>
            </a:avLst>
          </a:prstGeom>
          <a:solidFill>
            <a:srgbClr val="E5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Rectangle 55">
            <a:extLst>
              <a:ext uri="{FF2B5EF4-FFF2-40B4-BE49-F238E27FC236}">
                <a16:creationId xmlns:a16="http://schemas.microsoft.com/office/drawing/2014/main" id="{5DC9F822-D48B-D242-A429-1BA056CD928A}"/>
              </a:ext>
            </a:extLst>
          </p:cNvPr>
          <p:cNvSpPr/>
          <p:nvPr/>
        </p:nvSpPr>
        <p:spPr>
          <a:xfrm flipV="1">
            <a:off x="-2231" y="9038777"/>
            <a:ext cx="6746901" cy="252532"/>
          </a:xfrm>
          <a:prstGeom prst="rect">
            <a:avLst/>
          </a:prstGeom>
          <a:solidFill>
            <a:srgbClr val="E5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107" name="Isosceles Triangle 70">
            <a:extLst>
              <a:ext uri="{FF2B5EF4-FFF2-40B4-BE49-F238E27FC236}">
                <a16:creationId xmlns:a16="http://schemas.microsoft.com/office/drawing/2014/main" id="{4573828C-B3B1-6443-B86D-8BAF16DB1644}"/>
              </a:ext>
            </a:extLst>
          </p:cNvPr>
          <p:cNvSpPr/>
          <p:nvPr/>
        </p:nvSpPr>
        <p:spPr>
          <a:xfrm rot="10800000">
            <a:off x="7271096" y="9916172"/>
            <a:ext cx="536705" cy="443702"/>
          </a:xfrm>
          <a:prstGeom prst="triangle">
            <a:avLst/>
          </a:prstGeom>
          <a:solidFill>
            <a:srgbClr val="E5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entury Gothic" panose="020B0502020202020204" pitchFamily="34" charset="0"/>
            </a:endParaRPr>
          </a:p>
        </p:txBody>
      </p:sp>
      <p:sp>
        <p:nvSpPr>
          <p:cNvPr id="121" name="CuadroTexto 395">
            <a:extLst>
              <a:ext uri="{FF2B5EF4-FFF2-40B4-BE49-F238E27FC236}">
                <a16:creationId xmlns:a16="http://schemas.microsoft.com/office/drawing/2014/main" id="{9228A30A-7B22-0D4E-87B0-C7031E1BFC33}"/>
              </a:ext>
            </a:extLst>
          </p:cNvPr>
          <p:cNvSpPr txBox="1"/>
          <p:nvPr/>
        </p:nvSpPr>
        <p:spPr>
          <a:xfrm flipH="1">
            <a:off x="1827420" y="4685982"/>
            <a:ext cx="456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Poppins Medium" pitchFamily="2" charset="77"/>
              </a:rPr>
              <a:t>Awareness</a:t>
            </a:r>
          </a:p>
        </p:txBody>
      </p:sp>
      <p:sp>
        <p:nvSpPr>
          <p:cNvPr id="122" name="Rectangle 56">
            <a:extLst>
              <a:ext uri="{FF2B5EF4-FFF2-40B4-BE49-F238E27FC236}">
                <a16:creationId xmlns:a16="http://schemas.microsoft.com/office/drawing/2014/main" id="{F0A67622-71F5-1B41-80D5-4F949163C042}"/>
              </a:ext>
            </a:extLst>
          </p:cNvPr>
          <p:cNvSpPr/>
          <p:nvPr/>
        </p:nvSpPr>
        <p:spPr>
          <a:xfrm flipH="1">
            <a:off x="2268629" y="5343909"/>
            <a:ext cx="41239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24" name="CuadroTexto 395">
            <a:extLst>
              <a:ext uri="{FF2B5EF4-FFF2-40B4-BE49-F238E27FC236}">
                <a16:creationId xmlns:a16="http://schemas.microsoft.com/office/drawing/2014/main" id="{B787E220-8A3E-ED4E-896D-566D47356BEE}"/>
              </a:ext>
            </a:extLst>
          </p:cNvPr>
          <p:cNvSpPr txBox="1"/>
          <p:nvPr/>
        </p:nvSpPr>
        <p:spPr>
          <a:xfrm flipH="1">
            <a:off x="1827420" y="10508838"/>
            <a:ext cx="456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Poppins Medium" pitchFamily="2" charset="77"/>
              </a:rPr>
              <a:t>Desire</a:t>
            </a:r>
          </a:p>
        </p:txBody>
      </p:sp>
      <p:sp>
        <p:nvSpPr>
          <p:cNvPr id="125" name="Rectangle 56">
            <a:extLst>
              <a:ext uri="{FF2B5EF4-FFF2-40B4-BE49-F238E27FC236}">
                <a16:creationId xmlns:a16="http://schemas.microsoft.com/office/drawing/2014/main" id="{127F9518-26B0-3D4E-8E43-42B6DE68011A}"/>
              </a:ext>
            </a:extLst>
          </p:cNvPr>
          <p:cNvSpPr/>
          <p:nvPr/>
        </p:nvSpPr>
        <p:spPr>
          <a:xfrm flipH="1">
            <a:off x="2268629" y="11166765"/>
            <a:ext cx="41239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27" name="CuadroTexto 395">
            <a:extLst>
              <a:ext uri="{FF2B5EF4-FFF2-40B4-BE49-F238E27FC236}">
                <a16:creationId xmlns:a16="http://schemas.microsoft.com/office/drawing/2014/main" id="{8C414625-B1EC-7741-8E76-F71FCFF217EE}"/>
              </a:ext>
            </a:extLst>
          </p:cNvPr>
          <p:cNvSpPr txBox="1"/>
          <p:nvPr/>
        </p:nvSpPr>
        <p:spPr>
          <a:xfrm flipH="1">
            <a:off x="9177090" y="4712876"/>
            <a:ext cx="456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Poppins Medium" pitchFamily="2" charset="77"/>
              </a:rPr>
              <a:t>Knowledge</a:t>
            </a:r>
          </a:p>
        </p:txBody>
      </p:sp>
      <p:sp>
        <p:nvSpPr>
          <p:cNvPr id="128" name="Rectangle 56">
            <a:extLst>
              <a:ext uri="{FF2B5EF4-FFF2-40B4-BE49-F238E27FC236}">
                <a16:creationId xmlns:a16="http://schemas.microsoft.com/office/drawing/2014/main" id="{BBF1C854-52E0-184C-8F2F-19BD0CCD45E2}"/>
              </a:ext>
            </a:extLst>
          </p:cNvPr>
          <p:cNvSpPr/>
          <p:nvPr/>
        </p:nvSpPr>
        <p:spPr>
          <a:xfrm flipH="1">
            <a:off x="9618299" y="5370803"/>
            <a:ext cx="41239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30" name="CuadroTexto 395">
            <a:extLst>
              <a:ext uri="{FF2B5EF4-FFF2-40B4-BE49-F238E27FC236}">
                <a16:creationId xmlns:a16="http://schemas.microsoft.com/office/drawing/2014/main" id="{D86B1C88-A266-FD44-B44B-B19277248E30}"/>
              </a:ext>
            </a:extLst>
          </p:cNvPr>
          <p:cNvSpPr txBox="1"/>
          <p:nvPr/>
        </p:nvSpPr>
        <p:spPr>
          <a:xfrm flipH="1">
            <a:off x="9177090" y="10481944"/>
            <a:ext cx="456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Poppins Medium" pitchFamily="2" charset="77"/>
              </a:rPr>
              <a:t>Reinforcement</a:t>
            </a:r>
          </a:p>
        </p:txBody>
      </p:sp>
      <p:sp>
        <p:nvSpPr>
          <p:cNvPr id="131" name="Rectangle 56">
            <a:extLst>
              <a:ext uri="{FF2B5EF4-FFF2-40B4-BE49-F238E27FC236}">
                <a16:creationId xmlns:a16="http://schemas.microsoft.com/office/drawing/2014/main" id="{A567F717-4653-CE48-AA3E-C6D5170931B2}"/>
              </a:ext>
            </a:extLst>
          </p:cNvPr>
          <p:cNvSpPr/>
          <p:nvPr/>
        </p:nvSpPr>
        <p:spPr>
          <a:xfrm flipH="1">
            <a:off x="9618299" y="11139871"/>
            <a:ext cx="41239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118BFD9-92AA-4D43-8B6C-2C604367BDAB}"/>
              </a:ext>
            </a:extLst>
          </p:cNvPr>
          <p:cNvSpPr txBox="1"/>
          <p:nvPr/>
        </p:nvSpPr>
        <p:spPr>
          <a:xfrm>
            <a:off x="18634014" y="7616506"/>
            <a:ext cx="3003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Most businesses already.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1A6D5154-9BA1-F64D-B8F9-DE31E4CA02CF}"/>
              </a:ext>
            </a:extLst>
          </p:cNvPr>
          <p:cNvSpPr/>
          <p:nvPr/>
        </p:nvSpPr>
        <p:spPr>
          <a:xfrm>
            <a:off x="6938396" y="4964548"/>
            <a:ext cx="1283232" cy="1283230"/>
          </a:xfrm>
          <a:prstGeom prst="ellipse">
            <a:avLst/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53" name="Freeform 152">
            <a:extLst>
              <a:ext uri="{FF2B5EF4-FFF2-40B4-BE49-F238E27FC236}">
                <a16:creationId xmlns:a16="http://schemas.microsoft.com/office/drawing/2014/main" id="{E4CD3705-353D-9242-9229-1C982F58D754}"/>
              </a:ext>
            </a:extLst>
          </p:cNvPr>
          <p:cNvSpPr/>
          <p:nvPr/>
        </p:nvSpPr>
        <p:spPr>
          <a:xfrm rot="18641522">
            <a:off x="7228283" y="5376966"/>
            <a:ext cx="703455" cy="352701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F0866B93-0625-D045-AFC2-CE49E179D2FD}"/>
              </a:ext>
            </a:extLst>
          </p:cNvPr>
          <p:cNvSpPr/>
          <p:nvPr/>
        </p:nvSpPr>
        <p:spPr>
          <a:xfrm>
            <a:off x="6953442" y="10718750"/>
            <a:ext cx="1283232" cy="1283230"/>
          </a:xfrm>
          <a:prstGeom prst="ellipse">
            <a:avLst/>
          </a:prstGeom>
          <a:solidFill>
            <a:srgbClr val="B4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6D37573-0867-8B4B-8D80-53730550506A}"/>
              </a:ext>
            </a:extLst>
          </p:cNvPr>
          <p:cNvSpPr/>
          <p:nvPr/>
        </p:nvSpPr>
        <p:spPr>
          <a:xfrm rot="18900000">
            <a:off x="7182429" y="11296118"/>
            <a:ext cx="825257" cy="9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945C6B59-4535-BB4F-B8B8-51FDBA7DEF61}"/>
              </a:ext>
            </a:extLst>
          </p:cNvPr>
          <p:cNvSpPr/>
          <p:nvPr/>
        </p:nvSpPr>
        <p:spPr>
          <a:xfrm rot="2700000">
            <a:off x="7182429" y="11311428"/>
            <a:ext cx="825259" cy="9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E9982E91-651F-3D48-8C71-86D7E1139909}"/>
              </a:ext>
            </a:extLst>
          </p:cNvPr>
          <p:cNvSpPr/>
          <p:nvPr/>
        </p:nvSpPr>
        <p:spPr>
          <a:xfrm>
            <a:off x="14180444" y="4964548"/>
            <a:ext cx="1283232" cy="1283230"/>
          </a:xfrm>
          <a:prstGeom prst="ellipse">
            <a:avLst/>
          </a:prstGeom>
          <a:solidFill>
            <a:srgbClr val="E5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64" name="Freeform 163">
            <a:extLst>
              <a:ext uri="{FF2B5EF4-FFF2-40B4-BE49-F238E27FC236}">
                <a16:creationId xmlns:a16="http://schemas.microsoft.com/office/drawing/2014/main" id="{FA6CDA6F-BABE-A84F-B93B-D3338455C1DE}"/>
              </a:ext>
            </a:extLst>
          </p:cNvPr>
          <p:cNvSpPr/>
          <p:nvPr/>
        </p:nvSpPr>
        <p:spPr>
          <a:xfrm rot="18641522">
            <a:off x="14470331" y="5376966"/>
            <a:ext cx="703455" cy="352701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0F15E305-D8CC-D94A-8B32-46435A34CE31}"/>
              </a:ext>
            </a:extLst>
          </p:cNvPr>
          <p:cNvSpPr/>
          <p:nvPr/>
        </p:nvSpPr>
        <p:spPr>
          <a:xfrm>
            <a:off x="14195490" y="10718750"/>
            <a:ext cx="1283232" cy="1283230"/>
          </a:xfrm>
          <a:prstGeom prst="ellipse">
            <a:avLst/>
          </a:prstGeom>
          <a:solidFill>
            <a:srgbClr val="E5E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18F90132-CD02-E148-AE58-584BB94A4E2D}"/>
              </a:ext>
            </a:extLst>
          </p:cNvPr>
          <p:cNvSpPr/>
          <p:nvPr/>
        </p:nvSpPr>
        <p:spPr>
          <a:xfrm rot="18900000">
            <a:off x="14424477" y="11296118"/>
            <a:ext cx="825257" cy="9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95EB4C62-96BA-4B4F-B6C7-5C99E0FFE675}"/>
              </a:ext>
            </a:extLst>
          </p:cNvPr>
          <p:cNvSpPr/>
          <p:nvPr/>
        </p:nvSpPr>
        <p:spPr>
          <a:xfrm rot="2700000">
            <a:off x="14424477" y="11311428"/>
            <a:ext cx="825259" cy="9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0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129332</TotalTime>
  <Words>70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20781</cp:revision>
  <cp:lastPrinted>2022-08-16T18:33:06Z</cp:lastPrinted>
  <dcterms:created xsi:type="dcterms:W3CDTF">2014-11-12T21:47:38Z</dcterms:created>
  <dcterms:modified xsi:type="dcterms:W3CDTF">2022-08-16T18:33:17Z</dcterms:modified>
  <cp:category/>
</cp:coreProperties>
</file>